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Lato"/>
      <p:regular r:id="rId10"/>
    </p:embeddedFont>
    <p:embeddedFont>
      <p:font typeface="Lato"/>
      <p:regular r:id="rId11"/>
    </p:embeddedFont>
    <p:embeddedFont>
      <p:font typeface="Lato"/>
      <p:regular r:id="rId12"/>
    </p:embeddedFont>
    <p:embeddedFont>
      <p:font typeface="Lato"/>
      <p:regular r:id="rId13"/>
    </p:embeddedFont>
    <p:embeddedFont>
      <p:font typeface="Lato"/>
      <p:regular r:id="rId14"/>
    </p:embeddedFont>
    <p:embeddedFont>
      <p:font typeface="Lato"/>
      <p:regular r:id="rId15"/>
    </p:embeddedFont>
    <p:embeddedFont>
      <p:font typeface="Lato"/>
      <p:regular r:id="rId16"/>
    </p:embeddedFont>
    <p:embeddedFont>
      <p:font typeface="Lato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2-1.png>
</file>

<file path=ppt/media/image-3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Streamlining Regression Automation with MCP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Transforming how QA teams identify and manage duplicate test scenarios through intelligent automation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971288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Challenge: Drowning in Test Scenarios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26644"/>
            <a:ext cx="3810357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Regression Test Complexity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74280" y="2319338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regression automation suite had grown exponentially, making it increasingly difficult to maintain test quality and efficiency. Teams struggled with: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574280" y="349460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Hundreds of test scenarios scattered across multiple features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74280" y="389667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Duplicate or similar test cases consuming execution time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4280" y="429875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Manual identification of overlapping scenarios taking hours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4280" y="4700826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Reduced test suite efficiency and increased maintenance overhead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73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39" y="483156"/>
            <a:ext cx="6865382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Solution: MCP Tool Integration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4839" y="1295638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4839" y="1571268"/>
            <a:ext cx="791432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6" name="Text 3"/>
          <p:cNvSpPr/>
          <p:nvPr/>
        </p:nvSpPr>
        <p:spPr>
          <a:xfrm>
            <a:off x="614839" y="1704737"/>
            <a:ext cx="2196108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JIRA MCP Integration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14839" y="2084665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Automatically extracts test scenario details, acceptance criteria, and metadata directly from JIRA MCP tickets for comprehensive analysis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4839" y="295417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02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4839" y="3229808"/>
            <a:ext cx="791432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0" name="Text 7"/>
          <p:cNvSpPr/>
          <p:nvPr/>
        </p:nvSpPr>
        <p:spPr>
          <a:xfrm>
            <a:off x="614839" y="3363278"/>
            <a:ext cx="2196108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Intelligent Analysis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14839" y="3743206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Leverages GitHub Co-pilot within VS Code to analyse test scenarios using advanced pattern matching and semantic similarity algorithms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4839" y="4612719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4839" y="4888349"/>
            <a:ext cx="791432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4" name="Text 11"/>
          <p:cNvSpPr/>
          <p:nvPr/>
        </p:nvSpPr>
        <p:spPr>
          <a:xfrm>
            <a:off x="614839" y="5021818"/>
            <a:ext cx="2196108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Duplicate Detection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14839" y="5401747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Identifies similar or overlapping test scenarios with confidence scores, highlighting redundancies and suggesting consolidation opportunities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4839" y="6271260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 Light" pitchFamily="34" charset="0"/>
                <a:ea typeface="Lato Light" pitchFamily="34" charset="-122"/>
                <a:cs typeface="Lato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4839" y="6546890"/>
            <a:ext cx="791432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8" name="Text 15"/>
          <p:cNvSpPr/>
          <p:nvPr/>
        </p:nvSpPr>
        <p:spPr>
          <a:xfrm>
            <a:off x="614839" y="6680359"/>
            <a:ext cx="2196108" cy="2745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Actionable Insights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14839" y="7060287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Provides detailed reports with recommendations for test suite optimisation, reducing execution time and maintenance burden significantly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2025-10-19T18:07:14Z</dcterms:created>
  <dcterms:modified xsi:type="dcterms:W3CDTF">2025-10-19T18:07:14Z</dcterms:modified>
</cp:coreProperties>
</file>